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72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20BE56-FF3A-47D4-86BC-974559565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4366E44-C603-4862-8E72-0137405D8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38F6B9-BF97-42F3-A606-BB962ABDA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961124-243A-411A-A650-7B9D791AA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3DE352-02A9-48B0-BCAD-B01B9733F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069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8E2C00-0637-4957-B902-CACC18910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7DD1377-23AD-40C0-9C2E-D78DB31E9A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AEEE79-4E08-4488-8790-496071199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AD773A-120E-4F9F-AA4D-F0A3FAE54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66D33B-3F1C-47F2-A308-F6DE16232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531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49F6DA6-A089-402F-9ADD-FEF9A4DF6C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B156F9-23A8-4B65-B7BA-631AC307B7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6F69F0-3E81-4DF2-9960-E1077B0E2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DBE12F-7A57-4A4B-A9BB-495D6E4B9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863BE4-C99E-4F53-87E3-3E5D0260A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4412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028F4-74DE-4489-8F07-992F12480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562548-8650-4543-9E9B-9037CFF83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61659B-520F-4D19-9A1B-55BB678CD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A4133F-E136-4044-BC3A-7E7E26A64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1DF664-F77C-4358-988F-ECE341831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91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0EBF43-BF17-48FC-9C1F-4AFEFDC36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2D99E0-80D4-46DA-B2EE-2513B413A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A4A100-A80D-4E2B-8C59-BB8FB6539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E2F953-68C0-4A57-BD2E-62481FB05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7A1C6A-78E6-4C61-B5AD-9387CDDEC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366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C6A858-5AE5-4D82-B256-201A0BAF4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09697B-ECD1-478A-B7BC-B70B0B2E9E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FD95695-3A1D-4A55-96C7-8F7A7207F5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3E7711-CFC1-4A96-A048-0F36667EF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3676BE-BCF8-4684-A58C-F2C1BF97F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221DBF-C6E5-41AB-A523-4E133F560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693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6C4C24-43B0-4147-A5F7-E0DC282C6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A542A7-A587-414A-B3CF-E013568EB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D1957C0-DE86-4AA5-A579-79B4D4486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0D7BFC7-28B4-4318-BB79-589B94D995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FC8E2E6-DCC9-43A7-9F52-C6EEBC1DCB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F14D256-5A52-4DE1-ADF6-5665A1F2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30348EE-7786-4DFE-85CF-0B5522ACC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E447787-0F79-4F9E-B9F4-0E70F1C61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261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42BD60-24CD-41CA-8526-7BBE3B6AA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5FA0518-6664-41FE-B06B-26138972E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D2B9197-F6ED-4709-A777-97B94A6AA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AA68419-67D3-4707-B9B7-1BB88DDFD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649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3255F9F-1560-407A-89C9-423D0E59F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C1655F6-965F-4632-9817-7B174EF4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B51DEB-C829-4290-B733-990A10309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623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0B2A2F-7581-4368-A846-83EDB4681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465AA5-28FF-4215-A54D-32B7CB54F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C4C454A-5917-4614-A9E2-5A84E9499C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B08722-EDF9-4972-9210-C1A7AA0AE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C8E29D-9A33-4A43-A2D6-0FD08366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81AFE4C-4D1B-43B1-8CE3-F3BD7B4D2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4816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09A46A-333A-42E6-8206-CE607387A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9799E5D-2875-4FA1-8770-08EB73E3DB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6238012-188E-41DE-9E92-2916137AA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47D2EE-2691-41F5-A2C5-A945F0A10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2FD65D1-A40F-4B10-9282-65596447F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96F302-2B88-4AC9-8E6A-2B5E9249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384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CDB2ED7-1245-43B1-9AC2-1DB0F501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5B27B8-E2BA-4DAF-8404-CF045C7F9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7DBE70-2CBF-4CD1-B6B9-8119F791DB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7E981-8EF0-4FC7-A0FB-B9F1C0A93B90}" type="datetimeFigureOut">
              <a:rPr lang="zh-CN" altLang="en-US" smtClean="0"/>
              <a:t>2024-01-19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1081F7-5832-422D-9E73-10A5894E0F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C5652D-3A1C-47D9-ADBC-413B64153B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09385-0C5C-44FA-8B0E-7F5B3A784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714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>
            <a:extLst>
              <a:ext uri="{FF2B5EF4-FFF2-40B4-BE49-F238E27FC236}">
                <a16:creationId xmlns:a16="http://schemas.microsoft.com/office/drawing/2014/main" id="{317938B8-DF26-49FA-8EB5-37CDED00FF21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68" b="103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334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0">
            <a:extLst>
              <a:ext uri="{FF2B5EF4-FFF2-40B4-BE49-F238E27FC236}">
                <a16:creationId xmlns:a16="http://schemas.microsoft.com/office/drawing/2014/main" id="{5D67EC0A-9C06-4DE4-86AA-DA49394CF555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0" b="2027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924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1">
            <a:extLst>
              <a:ext uri="{FF2B5EF4-FFF2-40B4-BE49-F238E27FC236}">
                <a16:creationId xmlns:a16="http://schemas.microsoft.com/office/drawing/2014/main" id="{DE28808B-F403-43FC-8A75-D5D67B2FC7BB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0" b="2013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27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2">
            <a:extLst>
              <a:ext uri="{FF2B5EF4-FFF2-40B4-BE49-F238E27FC236}">
                <a16:creationId xmlns:a16="http://schemas.microsoft.com/office/drawing/2014/main" id="{492D9956-A068-40DE-B092-50A8E2B48021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04" b="10068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09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3">
            <a:extLst>
              <a:ext uri="{FF2B5EF4-FFF2-40B4-BE49-F238E27FC236}">
                <a16:creationId xmlns:a16="http://schemas.microsoft.com/office/drawing/2014/main" id="{9D4CED9C-4A93-42EB-BB5F-D5D038FF101C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2" b="1020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524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4">
            <a:extLst>
              <a:ext uri="{FF2B5EF4-FFF2-40B4-BE49-F238E27FC236}">
                <a16:creationId xmlns:a16="http://schemas.microsoft.com/office/drawing/2014/main" id="{1294EE1A-FB13-42CA-B1D0-D98EBC66A508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04" b="1020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510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5">
            <a:extLst>
              <a:ext uri="{FF2B5EF4-FFF2-40B4-BE49-F238E27FC236}">
                <a16:creationId xmlns:a16="http://schemas.microsoft.com/office/drawing/2014/main" id="{F6D7A20B-4D11-4A02-8A99-8B641093AA4B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72" b="20136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714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6">
            <a:extLst>
              <a:ext uri="{FF2B5EF4-FFF2-40B4-BE49-F238E27FC236}">
                <a16:creationId xmlns:a16="http://schemas.microsoft.com/office/drawing/2014/main" id="{42A590D2-35A7-46D0-8AC0-CAB1588A3932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0" b="2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867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2">
            <a:extLst>
              <a:ext uri="{FF2B5EF4-FFF2-40B4-BE49-F238E27FC236}">
                <a16:creationId xmlns:a16="http://schemas.microsoft.com/office/drawing/2014/main" id="{B48E6E00-ABF4-42EB-B42B-E390D5C0D317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68" b="1006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69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3">
            <a:extLst>
              <a:ext uri="{FF2B5EF4-FFF2-40B4-BE49-F238E27FC236}">
                <a16:creationId xmlns:a16="http://schemas.microsoft.com/office/drawing/2014/main" id="{73A1AD85-3000-4987-9090-89458D0168BC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40" b="102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611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DA50AF2-0537-4A8A-95D7-480D21E5F0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2" b="102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35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">
            <a:extLst>
              <a:ext uri="{FF2B5EF4-FFF2-40B4-BE49-F238E27FC236}">
                <a16:creationId xmlns:a16="http://schemas.microsoft.com/office/drawing/2014/main" id="{943B4A83-F21C-4B77-AB17-14A59ED5807C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68" b="1034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745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6">
            <a:extLst>
              <a:ext uri="{FF2B5EF4-FFF2-40B4-BE49-F238E27FC236}">
                <a16:creationId xmlns:a16="http://schemas.microsoft.com/office/drawing/2014/main" id="{8430221F-FDCC-4FB8-9913-001643180C4C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69" b="9931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68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7">
            <a:extLst>
              <a:ext uri="{FF2B5EF4-FFF2-40B4-BE49-F238E27FC236}">
                <a16:creationId xmlns:a16="http://schemas.microsoft.com/office/drawing/2014/main" id="{FECA5D08-329E-4AD8-B1F0-3B7F249B578A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96" b="102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196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8">
            <a:extLst>
              <a:ext uri="{FF2B5EF4-FFF2-40B4-BE49-F238E27FC236}">
                <a16:creationId xmlns:a16="http://schemas.microsoft.com/office/drawing/2014/main" id="{EC22C877-10AD-40D6-BB11-288E568AF736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70" b="46667"/>
          <a:stretch/>
        </p:blipFill>
        <p:spPr>
          <a:xfrm>
            <a:off x="0" y="-1"/>
            <a:ext cx="12192000" cy="685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96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9">
            <a:extLst>
              <a:ext uri="{FF2B5EF4-FFF2-40B4-BE49-F238E27FC236}">
                <a16:creationId xmlns:a16="http://schemas.microsoft.com/office/drawing/2014/main" id="{1C6F12C0-4A80-4C11-875E-396DD96D7EB3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04" b="10476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659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宽屏</PresentationFormat>
  <Paragraphs>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Ezio Auditore</dc:creator>
  <cp:lastModifiedBy>Ezio Auditore</cp:lastModifiedBy>
  <cp:revision>2</cp:revision>
  <dcterms:created xsi:type="dcterms:W3CDTF">2024-01-18T13:04:47Z</dcterms:created>
  <dcterms:modified xsi:type="dcterms:W3CDTF">2024-01-19T01:24:33Z</dcterms:modified>
</cp:coreProperties>
</file>

<file path=docProps/thumbnail.jpeg>
</file>